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5854" autoAdjust="0"/>
  </p:normalViewPr>
  <p:slideViewPr>
    <p:cSldViewPr>
      <p:cViewPr>
        <p:scale>
          <a:sx n="89" d="100"/>
          <a:sy n="89" d="100"/>
        </p:scale>
        <p:origin x="-77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D9DFE-9A62-4B78-AF04-370E10733098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3951A-7841-4549-9D12-C3818DB72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ED29E-F04D-4D96-8B77-13BD96AEBA35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EB54-9167-4B13-9212-71662426E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59284-26A9-4A99-AC0B-D4AD95E13D39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D8524-979F-451B-AB1A-4676850D5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B550B-B6F2-45F4-9F57-9F88287890A3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835F5-5951-4659-8DC7-F93B4B7A8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2DA4-8AA7-4BC2-90CB-05D3D742CD5E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6C003-8A58-46EA-B413-009794F75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73C44-3573-41AC-8658-FDE706550F8F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29621-49A5-458D-80FD-023CA9CF9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FC69-887E-475F-B876-BFB55883BB14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6B524-DA19-4E83-A6AA-65D004052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384C4-079A-4B6E-A253-5FEC6EED5C2F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C38-5FAA-4149-A05D-D572482CA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1E48B-FF7C-4921-9774-6D619B878E72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7CED7-99C3-4D05-B0FD-E89A4DC46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8906E-64E6-48C2-B64B-FF111E89D8BC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76B23-212F-46B1-AE52-7D23A4A3B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4FD13-9E1C-4B1C-897B-F4609ED17F1D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8FBE2-B420-4485-BCA8-482F97932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4FDFCF-B29F-4483-BD9F-5721D7DF699E}" type="datetimeFigureOut">
              <a:rPr lang="ru-RU"/>
              <a:pPr>
                <a:defRPr/>
              </a:pPr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807231-7D85-47F8-A4A5-222FDDCFB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23" Type="http://schemas.openxmlformats.org/officeDocument/2006/relationships/image" Target="../media/image25.jpe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1763688" y="260648"/>
            <a:ext cx="6000750" cy="130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600" b="1" dirty="0" smtClean="0">
                <a:latin typeface="Sylfaen" pitchFamily="18" charset="0"/>
                <a:cs typeface="Times New Roman" pitchFamily="18" charset="0"/>
              </a:rPr>
              <a:t>Агентство переводов</a:t>
            </a:r>
            <a:endParaRPr lang="en-US" sz="3600" b="1" dirty="0">
              <a:latin typeface="Sylfaen" pitchFamily="18" charset="0"/>
              <a:cs typeface="Times New Roman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3600" b="1" dirty="0" smtClean="0">
                <a:latin typeface="Sylfaen" pitchFamily="18" charset="0"/>
                <a:cs typeface="Times New Roman" pitchFamily="18" charset="0"/>
              </a:rPr>
              <a:t>«Точка»</a:t>
            </a:r>
            <a:endParaRPr lang="ru-RU" sz="3600" b="1" dirty="0"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1285875" y="5929313"/>
            <a:ext cx="685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31840" y="5949280"/>
            <a:ext cx="2857500" cy="510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Более 100 языков!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" y="1844824"/>
            <a:ext cx="9109988" cy="3744416"/>
          </a:xfrm>
          <a:prstGeom prst="rect">
            <a:avLst/>
          </a:prstGeom>
          <a:blipFill dpi="0" rotWithShape="1">
            <a:blip r:embed="rId3" cstate="print">
              <a:alphaModFix amt="6000"/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14375" y="1357313"/>
            <a:ext cx="7786688" cy="50006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31640" y="404664"/>
            <a:ext cx="6643688" cy="642938"/>
          </a:xfrm>
          <a:prstGeom prst="roundRect">
            <a:avLst>
              <a:gd name="adj" fmla="val 40358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8" name="TextBox 10"/>
          <p:cNvSpPr txBox="1">
            <a:spLocks noChangeArrowheads="1"/>
          </p:cNvSpPr>
          <p:nvPr/>
        </p:nvSpPr>
        <p:spPr bwMode="auto">
          <a:xfrm>
            <a:off x="1311275" y="460375"/>
            <a:ext cx="464343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latin typeface="Verdana" pitchFamily="34" charset="0"/>
              </a:rPr>
              <a:t>О КОМПАНИИ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1600" y="2060848"/>
            <a:ext cx="7358062" cy="3698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Verdana" pitchFamily="34" charset="0"/>
                <a:cs typeface="Courier New" pitchFamily="49" charset="0"/>
              </a:rPr>
              <a:t>Агентство переводов «Точка» предлагает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Verdana" pitchFamily="34" charset="0"/>
                <a:cs typeface="Courier New" pitchFamily="49" charset="0"/>
              </a:rPr>
              <a:t>полный спектр переводческих услуг: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ea typeface="Verdana" pitchFamily="34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Verdana" pitchFamily="34" charset="0"/>
                <a:cs typeface="Courier New" pitchFamily="49" charset="0"/>
              </a:rPr>
              <a:t> профессиональный письменный перевод текстов любой тематики и сложности;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Verdana" pitchFamily="34" charset="0"/>
                <a:cs typeface="Courier New" pitchFamily="49" charset="0"/>
              </a:rPr>
              <a:t> редактирование;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Verdana" pitchFamily="34" charset="0"/>
                <a:cs typeface="Courier New" pitchFamily="49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Verdana" pitchFamily="34" charset="0"/>
                <a:cs typeface="Courier New" pitchFamily="49" charset="0"/>
              </a:rPr>
              <a:t>верстка и форматирование;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Verdana" pitchFamily="34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Verdana" pitchFamily="34" charset="0"/>
                <a:cs typeface="Courier New" pitchFamily="49" charset="0"/>
              </a:rPr>
              <a:t>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Verdana" pitchFamily="34" charset="0"/>
                <a:cs typeface="Courier New" pitchFamily="49" charset="0"/>
              </a:rPr>
              <a:t>синхронный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Verdana" pitchFamily="34" charset="0"/>
                <a:cs typeface="Courier New" pitchFamily="49" charset="0"/>
              </a:rPr>
              <a:t>перевод;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Verdana" pitchFamily="34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Verdana" pitchFamily="34" charset="0"/>
                <a:cs typeface="Courier New" pitchFamily="49" charset="0"/>
              </a:rPr>
              <a:t> последовательный устный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Verdana" pitchFamily="34" charset="0"/>
                <a:cs typeface="Courier New" pitchFamily="49" charset="0"/>
              </a:rPr>
              <a:t>перевод;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Verdana" pitchFamily="34" charset="0"/>
                <a:cs typeface="Courier New" pitchFamily="49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Verdana" pitchFamily="34" charset="0"/>
                <a:cs typeface="Courier New" pitchFamily="49" charset="0"/>
              </a:rPr>
              <a:t>перевод видео и аудиозаписей;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Verdana" pitchFamily="34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Verdana" pitchFamily="34" charset="0"/>
                <a:cs typeface="Courier New" pitchFamily="49" charset="0"/>
              </a:rPr>
              <a:t>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Verdana" pitchFamily="34" charset="0"/>
                <a:cs typeface="Courier New" pitchFamily="49" charset="0"/>
              </a:rPr>
              <a:t>перевод во время телефонных переговоров и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Verdana" pitchFamily="34" charset="0"/>
                <a:cs typeface="Courier New" pitchFamily="49" charset="0"/>
              </a:rPr>
              <a:t>web-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Verdana" pitchFamily="34" charset="0"/>
                <a:cs typeface="Courier New" pitchFamily="49" charset="0"/>
              </a:rPr>
              <a:t>конференций;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Verdana" pitchFamily="34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Verdana" pitchFamily="34" charset="0"/>
                <a:cs typeface="Courier New" pitchFamily="49" charset="0"/>
              </a:rPr>
              <a:t> локализация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Verdana" pitchFamily="34" charset="0"/>
                <a:cs typeface="Courier New" pitchFamily="49" charset="0"/>
              </a:rPr>
              <a:t>сайтов;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Verdana" pitchFamily="34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Verdana" pitchFamily="34" charset="0"/>
                <a:cs typeface="Courier New" pitchFamily="49" charset="0"/>
              </a:rPr>
              <a:t> дополнительные сервисы (нотариальное заверение, дизайн, верстка, предпечатная подготовка, тиражирование)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Verdana" pitchFamily="34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ru-RU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1032495" cy="67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85813" y="1643063"/>
            <a:ext cx="7786687" cy="50006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31640" y="404664"/>
            <a:ext cx="6643688" cy="642938"/>
          </a:xfrm>
          <a:prstGeom prst="roundRect">
            <a:avLst>
              <a:gd name="adj" fmla="val 40358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1311275" y="460375"/>
            <a:ext cx="464343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latin typeface="Verdana" pitchFamily="34" charset="0"/>
              </a:rPr>
              <a:t>КЛИЕНТЫ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000" y="1785938"/>
            <a:ext cx="7143750" cy="1236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Наши переводчики и редакторы имеют большой опыт работы  с заказчиками из совершенно разных областей бизнеса, поэтому сегодня нашими  постоянными клиентами являются: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endParaRPr lang="ru-RU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13" name="Рисунок 21" descr="logo.gif"/>
          <p:cNvSpPr>
            <a:spLocks noChangeAspect="1"/>
          </p:cNvSpPr>
          <p:nvPr/>
        </p:nvSpPr>
        <p:spPr bwMode="auto">
          <a:xfrm>
            <a:off x="4071938" y="2714625"/>
            <a:ext cx="16430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Рисунок 22" descr="logo.jpg"/>
          <p:cNvSpPr>
            <a:spLocks noChangeAspect="1"/>
          </p:cNvSpPr>
          <p:nvPr/>
        </p:nvSpPr>
        <p:spPr bwMode="auto">
          <a:xfrm>
            <a:off x="5715000" y="3786188"/>
            <a:ext cx="71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Рисунок 26" descr="logo_comstar.gif"/>
          <p:cNvSpPr>
            <a:spLocks noChangeAspect="1"/>
          </p:cNvSpPr>
          <p:nvPr/>
        </p:nvSpPr>
        <p:spPr bwMode="auto">
          <a:xfrm>
            <a:off x="3786188" y="4714875"/>
            <a:ext cx="1214437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18" name="Рисунок 25" descr="logo_osm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17032"/>
            <a:ext cx="14335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4" name="AutoShape 31" descr="rolls-royce_70.jpg"/>
          <p:cNvSpPr>
            <a:spLocks noChangeAspect="1" noChangeArrowheads="1"/>
          </p:cNvSpPr>
          <p:nvPr/>
        </p:nvSpPr>
        <p:spPr bwMode="auto">
          <a:xfrm>
            <a:off x="155575" y="-433388"/>
            <a:ext cx="581025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36" name="Рисунок 42" descr="12345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96952"/>
            <a:ext cx="1514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Рисунок 47" descr="cisco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780928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04664"/>
            <a:ext cx="1032495" cy="67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47" name="Picture 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429000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8" name="Picture 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996952"/>
            <a:ext cx="1314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9" name="Picture 5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2996952"/>
            <a:ext cx="14401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0" name="Picture 5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4365104"/>
            <a:ext cx="1307976" cy="71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2" name="Picture 5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2320" y="3140968"/>
            <a:ext cx="89820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3" name="Picture 5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848" y="4221088"/>
            <a:ext cx="1060326" cy="91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4" name="Picture 5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9992" y="3861048"/>
            <a:ext cx="1491804" cy="109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5" name="Picture 5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312" y="3933056"/>
            <a:ext cx="114071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6" name="Picture 6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4288" y="5229200"/>
            <a:ext cx="1080120" cy="64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" name="Picture 6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43608" y="5373216"/>
            <a:ext cx="15121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8" name="Picture 6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43808" y="5301208"/>
            <a:ext cx="863724" cy="85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9" name="Picture 6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23928" y="5301208"/>
            <a:ext cx="13681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0" name="Picture 6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52120" y="5085184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1" name="Picture 6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92280" y="5949280"/>
            <a:ext cx="1238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652120" y="5949280"/>
            <a:ext cx="1400944" cy="49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87624" y="5949280"/>
            <a:ext cx="1368152" cy="41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779912" y="5949280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ww.devaid.uz/profiles/47/UNICEF-Logo2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796136" y="3933056"/>
            <a:ext cx="1584176" cy="1178446"/>
          </a:xfrm>
          <a:prstGeom prst="rect">
            <a:avLst/>
          </a:prstGeom>
          <a:noFill/>
        </p:spPr>
      </p:pic>
      <p:pic>
        <p:nvPicPr>
          <p:cNvPr id="5124" name="Picture 4" descr="http://hh.ru/employer-logo/642417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236296" y="4725144"/>
            <a:ext cx="1295400" cy="52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14375" y="1357313"/>
            <a:ext cx="7786688" cy="50006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31640" y="404664"/>
            <a:ext cx="6643688" cy="642938"/>
          </a:xfrm>
          <a:prstGeom prst="roundRect">
            <a:avLst>
              <a:gd name="adj" fmla="val 40358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TextBox 10"/>
          <p:cNvSpPr txBox="1">
            <a:spLocks noChangeArrowheads="1"/>
          </p:cNvSpPr>
          <p:nvPr/>
        </p:nvSpPr>
        <p:spPr bwMode="auto">
          <a:xfrm>
            <a:off x="1311275" y="460375"/>
            <a:ext cx="59753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dirty="0">
                <a:latin typeface="Verdana" pitchFamily="34" charset="0"/>
              </a:rPr>
              <a:t>ПИСЬМЕННЫЙ ПЕРЕВОД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1563" y="1785938"/>
            <a:ext cx="7358062" cy="4035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Мы осуществляем письменный перевод с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/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на более 100 языков мира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 Юридические, экономические и финансовые документы 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 Сложные технические тексты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 Сайты и программное обеспечение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 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 Рекламные материалы, пресс-релизы 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  <a:cs typeface="+mn-cs"/>
              </a:rPr>
              <a:t>Мы гарантируем полную конфиденциальность получаемой от заказчика информации.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1032495" cy="67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14375" y="1357313"/>
            <a:ext cx="7786688" cy="50006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31640" y="404664"/>
            <a:ext cx="6643688" cy="642938"/>
          </a:xfrm>
          <a:prstGeom prst="roundRect">
            <a:avLst>
              <a:gd name="adj" fmla="val 40358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1311275" y="460375"/>
            <a:ext cx="59753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latin typeface="Verdana" pitchFamily="34" charset="0"/>
              </a:rPr>
              <a:t>УСТНЫЙ ПЕРЕВОД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1563" y="1785938"/>
            <a:ext cx="7358062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Синхронный перевод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 на мероприятиях любого уровня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 предоставление оборудования для синхронного перевода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Последовательный перевод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 на переговорах, выставках, конференциях и семинарах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Телефонные переговоры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 перевод во время телефонных переговоров и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WEB-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конференций с большим количеством участников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1032495" cy="67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14375" y="1357313"/>
            <a:ext cx="7786688" cy="50006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31640" y="404664"/>
            <a:ext cx="6643688" cy="642938"/>
          </a:xfrm>
          <a:prstGeom prst="roundRect">
            <a:avLst>
              <a:gd name="adj" fmla="val 40358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1311275" y="460375"/>
            <a:ext cx="59753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latin typeface="Verdana" pitchFamily="34" charset="0"/>
              </a:rPr>
              <a:t>РАБОТА С ЗАКАЗАМИ</a:t>
            </a:r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1214438" y="1643063"/>
            <a:ext cx="6929437" cy="105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dirty="0">
                <a:solidFill>
                  <a:srgbClr val="7F7F7F"/>
                </a:solidFill>
                <a:latin typeface="Century Gothic" pitchFamily="34" charset="0"/>
              </a:rPr>
              <a:t>Мы стремимся сделать процесс размещения заказа максимально простым , удобным и понятным.</a:t>
            </a:r>
          </a:p>
          <a:p>
            <a:pPr>
              <a:spcAft>
                <a:spcPts val="1000"/>
              </a:spcAft>
            </a:pPr>
            <a:r>
              <a:rPr lang="ru-RU" b="1" dirty="0">
                <a:solidFill>
                  <a:srgbClr val="7F7F7F"/>
                </a:solidFill>
                <a:latin typeface="Century Gothic" pitchFamily="34" charset="0"/>
              </a:rPr>
              <a:t>На нашем </a:t>
            </a:r>
            <a:r>
              <a:rPr lang="en-US" b="1" dirty="0">
                <a:solidFill>
                  <a:srgbClr val="7F7F7F"/>
                </a:solidFill>
                <a:latin typeface="Century Gothic" pitchFamily="34" charset="0"/>
              </a:rPr>
              <a:t>WEB-</a:t>
            </a:r>
            <a:r>
              <a:rPr lang="ru-RU" b="1" dirty="0">
                <a:solidFill>
                  <a:srgbClr val="7F7F7F"/>
                </a:solidFill>
                <a:latin typeface="Century Gothic" pitchFamily="34" charset="0"/>
              </a:rPr>
              <a:t>сайте – </a:t>
            </a: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www.vtochky.ru</a:t>
            </a:r>
            <a:r>
              <a:rPr lang="ru-RU" b="1" dirty="0" smtClean="0">
                <a:solidFill>
                  <a:srgbClr val="7F7F7F"/>
                </a:solidFill>
                <a:latin typeface="Century Gothic" pitchFamily="34" charset="0"/>
              </a:rPr>
              <a:t> </a:t>
            </a:r>
            <a:r>
              <a:rPr lang="ru-RU" b="1" dirty="0">
                <a:solidFill>
                  <a:srgbClr val="7F7F7F"/>
                </a:solidFill>
                <a:latin typeface="Century Gothic" pitchFamily="34" charset="0"/>
              </a:rPr>
              <a:t>– </a:t>
            </a:r>
            <a:r>
              <a:rPr lang="ru-RU" b="1" dirty="0" smtClean="0">
                <a:solidFill>
                  <a:srgbClr val="7F7F7F"/>
                </a:solidFill>
                <a:latin typeface="Century Gothic" pitchFamily="34" charset="0"/>
              </a:rPr>
              <a:t>Вы можете:</a:t>
            </a:r>
            <a:endParaRPr lang="ru-RU" b="1" dirty="0">
              <a:solidFill>
                <a:srgbClr val="7F7F7F"/>
              </a:solidFill>
              <a:latin typeface="Century Gothic" pitchFamily="34" charset="0"/>
            </a:endParaRPr>
          </a:p>
        </p:txBody>
      </p:sp>
      <p:sp>
        <p:nvSpPr>
          <p:cNvPr id="7177" name="TextBox 9"/>
          <p:cNvSpPr txBox="1">
            <a:spLocks noChangeArrowheads="1"/>
          </p:cNvSpPr>
          <p:nvPr/>
        </p:nvSpPr>
        <p:spPr bwMode="auto">
          <a:xfrm>
            <a:off x="4298950" y="3222983"/>
            <a:ext cx="4000500" cy="157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7F7F7F"/>
                </a:solidFill>
                <a:latin typeface="Century Gothic" pitchFamily="34" charset="0"/>
              </a:rPr>
              <a:t> разместить </a:t>
            </a:r>
            <a:r>
              <a:rPr lang="ru-RU" sz="1600" dirty="0">
                <a:solidFill>
                  <a:srgbClr val="7F7F7F"/>
                </a:solidFill>
                <a:latin typeface="Century Gothic" pitchFamily="34" charset="0"/>
              </a:rPr>
              <a:t>новый заказ и получить его оценку, </a:t>
            </a:r>
          </a:p>
          <a:p>
            <a:pPr>
              <a:spcAft>
                <a:spcPts val="1000"/>
              </a:spcAft>
              <a:buFont typeface="Wingdings" pitchFamily="2" charset="2"/>
              <a:buChar char="v"/>
            </a:pPr>
            <a:r>
              <a:rPr lang="ru-RU" sz="1600" dirty="0">
                <a:solidFill>
                  <a:srgbClr val="7F7F7F"/>
                </a:solidFill>
                <a:latin typeface="Century Gothic" pitchFamily="34" charset="0"/>
              </a:rPr>
              <a:t> </a:t>
            </a:r>
            <a:r>
              <a:rPr lang="ru-RU" sz="1600" dirty="0" smtClean="0">
                <a:solidFill>
                  <a:srgbClr val="7F7F7F"/>
                </a:solidFill>
                <a:latin typeface="Century Gothic" pitchFamily="34" charset="0"/>
              </a:rPr>
              <a:t>хранить </a:t>
            </a:r>
            <a:r>
              <a:rPr lang="ru-RU" sz="1600" dirty="0">
                <a:solidFill>
                  <a:srgbClr val="7F7F7F"/>
                </a:solidFill>
                <a:latin typeface="Century Gothic" pitchFamily="34" charset="0"/>
              </a:rPr>
              <a:t>все ранее выполненные заказы, </a:t>
            </a:r>
          </a:p>
          <a:p>
            <a:pPr>
              <a:spcAft>
                <a:spcPts val="1000"/>
              </a:spcAft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7F7F7F"/>
                </a:solidFill>
                <a:latin typeface="Century Gothic" pitchFamily="34" charset="0"/>
              </a:rPr>
              <a:t> оплатить </a:t>
            </a:r>
            <a:r>
              <a:rPr lang="ru-RU" sz="1600" dirty="0">
                <a:solidFill>
                  <a:srgbClr val="7F7F7F"/>
                </a:solidFill>
                <a:latin typeface="Century Gothic" pitchFamily="34" charset="0"/>
              </a:rPr>
              <a:t>услугу перевода </a:t>
            </a:r>
            <a:r>
              <a:rPr lang="ru-RU" sz="1600" dirty="0" err="1" smtClean="0">
                <a:solidFill>
                  <a:srgbClr val="7F7F7F"/>
                </a:solidFill>
                <a:latin typeface="Century Gothic" pitchFamily="34" charset="0"/>
              </a:rPr>
              <a:t>онлайн</a:t>
            </a:r>
            <a:endParaRPr lang="ru-RU" sz="1600" dirty="0">
              <a:solidFill>
                <a:srgbClr val="7F7F7F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24" y="2996952"/>
            <a:ext cx="3456384" cy="271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4664"/>
            <a:ext cx="1032495" cy="67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14375" y="1357313"/>
            <a:ext cx="7786688" cy="50006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59632" y="404664"/>
            <a:ext cx="6643688" cy="642938"/>
          </a:xfrm>
          <a:prstGeom prst="roundRect">
            <a:avLst>
              <a:gd name="adj" fmla="val 40358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TextBox 10"/>
          <p:cNvSpPr txBox="1">
            <a:spLocks noChangeArrowheads="1"/>
          </p:cNvSpPr>
          <p:nvPr/>
        </p:nvSpPr>
        <p:spPr bwMode="auto">
          <a:xfrm>
            <a:off x="1311275" y="460375"/>
            <a:ext cx="59753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latin typeface="Verdana" pitchFamily="34" charset="0"/>
              </a:rPr>
              <a:t>КОНТАКТЫ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2564904"/>
            <a:ext cx="6858000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Наш </a:t>
            </a:r>
            <a:r>
              <a:rPr lang="ru-RU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телефон </a:t>
            </a:r>
            <a:r>
              <a:rPr lang="ru-RU" sz="1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+</a:t>
            </a:r>
            <a:r>
              <a:rPr lang="ru-RU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7(495)550-3508</a:t>
            </a:r>
            <a:endParaRPr lang="ru-RU" sz="19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Вы также можете связаться с нами </a:t>
            </a:r>
            <a:r>
              <a:rPr lang="ru-RU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по</a:t>
            </a:r>
            <a:endParaRPr lang="en-US" sz="19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 </a:t>
            </a:r>
            <a:endParaRPr lang="en-US" sz="19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 </a:t>
            </a:r>
            <a:r>
              <a:rPr lang="ru-RU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ICQ </a:t>
            </a:r>
            <a:r>
              <a:rPr lang="en-US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429816173</a:t>
            </a:r>
            <a:endParaRPr lang="en-US" sz="19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 </a:t>
            </a:r>
            <a:r>
              <a:rPr lang="ru-RU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Skype</a:t>
            </a:r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 </a:t>
            </a:r>
            <a:r>
              <a:rPr lang="en-US" sz="1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katerina</a:t>
            </a:r>
            <a:r>
              <a:rPr lang="ru-RU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_</a:t>
            </a:r>
            <a:r>
              <a:rPr lang="en-US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0307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 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E</a:t>
            </a:r>
            <a:r>
              <a:rPr lang="ru-RU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-</a:t>
            </a:r>
            <a:r>
              <a:rPr lang="ru-RU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mail</a:t>
            </a:r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: </a:t>
            </a:r>
            <a:r>
              <a:rPr lang="en-US" sz="1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perevod</a:t>
            </a:r>
            <a:r>
              <a:rPr lang="ru-RU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@</a:t>
            </a:r>
            <a:r>
              <a:rPr lang="en-US" sz="1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vtochky</a:t>
            </a:r>
            <a:r>
              <a:rPr lang="ru-RU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.</a:t>
            </a:r>
            <a:r>
              <a:rPr lang="ru-RU" sz="1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ru</a:t>
            </a:r>
            <a:r>
              <a:rPr lang="en-US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+mn-cs"/>
              </a:rPr>
              <a:t>, </a:t>
            </a:r>
            <a:endParaRPr lang="ru-RU" sz="19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 </a:t>
            </a:r>
            <a:r>
              <a:rPr lang="en-US" sz="1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Tochka-agentstvo</a:t>
            </a:r>
            <a:r>
              <a:rPr lang="ru-RU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@</a:t>
            </a:r>
            <a:r>
              <a:rPr lang="en-US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mail</a:t>
            </a:r>
            <a:r>
              <a:rPr lang="ru-RU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.</a:t>
            </a:r>
            <a:r>
              <a:rPr lang="ru-RU" sz="1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ru</a:t>
            </a:r>
            <a:endParaRPr lang="ru-RU" sz="19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1032495" cy="67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247</Words>
  <Application>Microsoft Office PowerPoint</Application>
  <PresentationFormat>Экран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_</dc:creator>
  <cp:lastModifiedBy>VM</cp:lastModifiedBy>
  <cp:revision>77</cp:revision>
  <dcterms:created xsi:type="dcterms:W3CDTF">2008-11-18T13:47:55Z</dcterms:created>
  <dcterms:modified xsi:type="dcterms:W3CDTF">2013-06-03T10:45:54Z</dcterms:modified>
</cp:coreProperties>
</file>